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jpeg" ContentType="image/jpeg"/>
  <Override PartName="/ppt/media/image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6016680"/>
            <a:ext cx="10076760" cy="15426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360" y="2553840"/>
            <a:ext cx="9071640" cy="16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536000"/>
            <a:ext cx="9071640" cy="115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29981A1-CF82-4446-B00A-CBAF3D97EA1D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77120" cy="16952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6760" cy="145116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 anchor="b"/>
          <a:p>
            <a:pPr algn="ctr"/>
            <a:r>
              <a:rPr b="0" lang="fr-FR" sz="1400" spc="-1" strike="noStrike">
                <a:latin typeface="Arial"/>
              </a:rPr>
              <a:t>&lt;pied de page&gt;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Arial"/>
              </a:rPr>
              <a:t>&lt;date/heure&gt;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6AD20BA-C4AD-47EB-8161-75C326BFA126}" type="slidenum">
              <a:rPr b="0" lang="fr-FR" sz="1400" spc="-1" strike="noStrike">
                <a:latin typeface="Arial"/>
              </a:rPr>
              <a:t>&lt;numéro&gt;</a:t>
            </a:fld>
            <a:endParaRPr b="0" lang="fr-FR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360" y="2553840"/>
            <a:ext cx="9071640" cy="162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4536000"/>
            <a:ext cx="907164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5280" y="920880"/>
            <a:ext cx="10079640" cy="5777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48000" y="542880"/>
            <a:ext cx="8416800" cy="528912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7200" y="576000"/>
            <a:ext cx="9640800" cy="514512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878400" y="542880"/>
            <a:ext cx="8193600" cy="52891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LibreOffice/6.0.3.2$Windows_x86 LibreOffice_project/8f48d515416608e3a835360314dac7e47fd0b821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2019-12-13T22:26:09Z</dcterms:created>
  <dc:creator/>
  <dc:description/>
  <dc:language>fr-FR</dc:language>
  <cp:lastModifiedBy/>
  <dcterms:modified xsi:type="dcterms:W3CDTF">2019-12-13T22:27:52Z</dcterms:modified>
  <cp:revision>2</cp:revision>
  <dc:subject/>
  <dc:title>Beehive</dc:title>
</cp:coreProperties>
</file>